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96" r:id="rId2"/>
  </p:sldIdLst>
  <p:sldSz cx="12192000" cy="6858000"/>
  <p:notesSz cx="6797675" cy="9926638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94" autoAdjust="0"/>
    <p:restoredTop sz="52830" autoAdjust="0"/>
  </p:normalViewPr>
  <p:slideViewPr>
    <p:cSldViewPr snapToGrid="0">
      <p:cViewPr varScale="1">
        <p:scale>
          <a:sx n="45" d="100"/>
          <a:sy n="45" d="100"/>
        </p:scale>
        <p:origin x="18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46992-E215-4CE2-8628-BCD50EB47E83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35214-5EC0-40D0-A25C-4455D95ADA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0549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F1C623-4170-4A3A-A534-31353B20AB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FDD7DEA8-FDFA-483A-BB5F-1B3282676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7A5CA0-8CD9-4448-A366-7FF0EEE9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9496449-B6A1-4650-AE4A-E2B173A02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4C2F703-B459-4C7C-9C47-D406031FB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0860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A8BA18-DDEE-4B73-8457-2F87FD7F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2CAFFFA-1C48-459C-928C-B5A170D93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FE51B69-B9CF-45D7-AB62-A583FE02D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3DCA080-5AD1-4641-9421-83CAEDCBC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5587442-7613-4859-B3C3-0B567506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1791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DE5910A3-8558-4DA9-8076-1ECCD0E832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7C31C49-6B51-46DC-A3E7-EBB9008A85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A546ADC-A37D-488F-B253-1A85B21E8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F870E19-A016-4664-ABFD-9673AF96D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1887CA5-225F-404E-8F10-90EB001C3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9485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7FBB6-8765-446D-A716-58F8BA1A4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3C19CC1-A503-4A5A-B262-E8CF821DE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4A3D198-B3B1-404B-8208-7BDEFEC99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98CF12-0F91-432F-A54E-90071109B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7842B56-9E3F-4A7E-8B84-5317DA00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100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FEAD0F-38F8-405E-A11F-515B5B35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E5804F7-16E3-456B-8F11-A57EE2C59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60C4824-0398-4C3C-9562-5FBCCA810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650883C-B88B-43C1-86E4-A4A56372F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8DD2FB5-B7D2-4A5D-9F8C-2BB953A5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3840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D95FC8-CEFB-4636-BC9E-2B6B600F7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A78D540-6705-406A-8322-0EAE3658B0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72D2376-A718-4FB5-8C2D-DDD3C97745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E8C2E24-D71D-402B-B01E-5BCC3A03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85B119C-F589-45D3-8861-D36D0B58C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B3520C6-A71B-4079-B165-71871F68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8636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BA99C7-FAA2-48AC-A08C-E372E41C3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6288D2B-0E55-421F-A2C2-931D5773BA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B484402-F8F3-4261-A25A-E1716F2901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EAD0843A-247E-4606-AAFD-EFF2D80EB2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6682CEE7-A00B-4C9C-AC58-E74EC918E3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A44FC79F-4892-48F3-9C8D-47A109567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EFB4E0F9-8A6C-4FD2-8EEC-72E9646A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5D17EB5A-4317-48EC-9E14-24F334E5D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526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2B630-0C2D-476E-91A8-584A77642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AB1F02F-09E6-4A2E-A63C-E4C4C1C2B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A20D825F-9B44-4930-B657-60B5DE949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C72C0041-9001-4172-A7A9-E42A8459A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630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064DD5D-D963-482B-9F88-22E10DDC9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A67DBC81-C618-4EA9-A996-022E6AB87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A58A2193-909D-4106-ACD8-E96DA9CAF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2151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C8B320-2BA4-4F80-B9A7-058E7569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742EE17-C28E-4CF5-B87C-BB97AE9C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89A5A5E-643C-4CCB-8FBD-FD70769DC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E988ECC-90BB-4783-BBDC-8DAE3D864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64DB48C-9A13-4CAF-A252-2739D7143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6FE72B9-9987-4D21-8FEB-037618C43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7229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01D02F-210F-4045-A555-9BA33375C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F3714B6C-1BAC-4C50-8145-A9287C305B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3D42C30-DF0C-41F3-BE24-B3349C1FC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8D6CBEB-F3AF-41DD-BB00-252B7A6E4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61643A6-8CA6-49E1-A56F-BDB3F72A9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2CD5DA1-CD5B-4890-9236-231336DF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369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F340E62D-81CD-4458-BFB5-84BFE541D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5F97FFB-42C9-4132-869A-B9A6C0642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4E45A76-7A4F-4EA4-A916-53882C6E4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32FCF51-9099-4181-9CBF-B5E05CA032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41E1C6B-A3A1-4AEA-92BD-AD39BAA99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75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a/konfetti-streamer-parti-karneval-192525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kahoot.it/" TargetMode="External"/><Relationship Id="rId4" Type="http://schemas.openxmlformats.org/officeDocument/2006/relationships/hyperlink" Target="http://www.kahoot.d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vindue&#10;&#10;Automatisk genereret beskrivelse">
            <a:extLst>
              <a:ext uri="{FF2B5EF4-FFF2-40B4-BE49-F238E27FC236}">
                <a16:creationId xmlns:a16="http://schemas.microsoft.com/office/drawing/2014/main" id="{4E17E304-0169-411B-A973-E97266AB8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7600" y="112494"/>
            <a:ext cx="8382767" cy="606446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0AE7FB1-DC75-4A50-90F5-860FEB77B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solidFill>
                  <a:schemeClr val="bg1"/>
                </a:solidFill>
                <a:latin typeface="Oswald light" panose="02000506000000020004" pitchFamily="2"/>
              </a:rPr>
              <a:t>Quiztid!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CD7401C-D793-4355-A842-F5CB38414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779" y="1825625"/>
            <a:ext cx="1107002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a-DK" sz="40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da-DK" sz="40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da-DK" sz="3300" dirty="0">
                <a:solidFill>
                  <a:schemeClr val="bg1"/>
                </a:solidFill>
                <a:latin typeface="Georgia" panose="02040502050405020303" pitchFamily="18" charset="0"/>
              </a:rPr>
              <a:t>Gå til </a:t>
            </a:r>
            <a:r>
              <a:rPr lang="da-DK" sz="3300" u="sng" dirty="0">
                <a:solidFill>
                  <a:schemeClr val="bg1"/>
                </a:solidFill>
                <a:latin typeface="Georgia" panose="02040502050405020303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www.kahoot.</a:t>
            </a:r>
            <a:r>
              <a:rPr lang="da-DK" sz="3300" u="sng" dirty="0">
                <a:solidFill>
                  <a:schemeClr val="bg1"/>
                </a:solidFill>
                <a:latin typeface="Georgia" panose="02040502050405020303" pitchFamily="18" charset="0"/>
              </a:rPr>
              <a:t>it</a:t>
            </a:r>
          </a:p>
          <a:p>
            <a:pPr marL="0" indent="0">
              <a:buNone/>
            </a:pPr>
            <a:r>
              <a:rPr lang="da-DK" sz="3300" dirty="0">
                <a:solidFill>
                  <a:schemeClr val="bg1"/>
                </a:solidFill>
                <a:latin typeface="Georgia" panose="02040502050405020303" pitchFamily="18" charset="0"/>
              </a:rPr>
              <a:t>Indtast koden på skærmen</a:t>
            </a:r>
          </a:p>
          <a:p>
            <a:pPr marL="0" indent="0">
              <a:buNone/>
            </a:pPr>
            <a:endParaRPr lang="da-DK" dirty="0">
              <a:solidFill>
                <a:schemeClr val="bg1"/>
              </a:solidFill>
              <a:latin typeface="Georgia" panose="02040502050405020303" pitchFamily="18" charset="0"/>
              <a:hlinkClick r:id="rId5"/>
            </a:endParaRPr>
          </a:p>
          <a:p>
            <a:pPr marL="0" indent="0">
              <a:buNone/>
            </a:pPr>
            <a:endParaRPr lang="da-DK" dirty="0">
              <a:solidFill>
                <a:schemeClr val="bg1"/>
              </a:solidFill>
              <a:latin typeface="Georgia" panose="02040502050405020303" pitchFamily="18" charset="0"/>
              <a:hlinkClick r:id="rId5"/>
            </a:endParaRPr>
          </a:p>
          <a:p>
            <a:pPr marL="0" indent="0">
              <a:buNone/>
            </a:pPr>
            <a:endParaRPr lang="da-DK" dirty="0">
              <a:solidFill>
                <a:schemeClr val="bg1"/>
              </a:solidFill>
              <a:latin typeface="Georgia" panose="02040502050405020303" pitchFamily="18" charset="0"/>
              <a:hlinkClick r:id="rId5"/>
            </a:endParaRPr>
          </a:p>
          <a:p>
            <a:pPr marL="0" indent="0">
              <a:buNone/>
            </a:pPr>
            <a:endParaRPr lang="da-DK" dirty="0">
              <a:solidFill>
                <a:schemeClr val="bg1"/>
              </a:solidFill>
              <a:latin typeface="Georgia" panose="02040502050405020303" pitchFamily="18" charset="0"/>
              <a:hlinkClick r:id="rId5"/>
            </a:endParaRPr>
          </a:p>
        </p:txBody>
      </p:sp>
    </p:spTree>
    <p:extLst>
      <p:ext uri="{BB962C8B-B14F-4D97-AF65-F5344CB8AC3E}">
        <p14:creationId xmlns:p14="http://schemas.microsoft.com/office/powerpoint/2010/main" val="9375357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13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Georgia</vt:lpstr>
      <vt:lpstr>Oswald light</vt:lpstr>
      <vt:lpstr>1_Office-tema</vt:lpstr>
      <vt:lpstr>Quiztid!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Træning og ernæring</dc:title>
  <dc:creator>Andrea Dan Jensen</dc:creator>
  <cp:lastModifiedBy>Camilla Hindsgaul</cp:lastModifiedBy>
  <cp:revision>71</cp:revision>
  <cp:lastPrinted>2020-03-02T11:40:56Z</cp:lastPrinted>
  <dcterms:created xsi:type="dcterms:W3CDTF">2020-01-31T09:59:20Z</dcterms:created>
  <dcterms:modified xsi:type="dcterms:W3CDTF">2021-01-27T11:29:33Z</dcterms:modified>
</cp:coreProperties>
</file>